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440" cy="685944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880" cy="3232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87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360" cy="32328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040" cy="35856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440" cy="685944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8880" cy="3232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87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360" cy="32328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040" cy="35856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1440" cy="685944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80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8880" cy="3232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87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8360" cy="32328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040" cy="35856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9"/>
          <p:cNvSpPr/>
          <p:nvPr/>
        </p:nvSpPr>
        <p:spPr>
          <a:xfrm>
            <a:off x="0" y="330120"/>
            <a:ext cx="9142560" cy="65264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ZoneTexte 13"/>
          <p:cNvSpPr/>
          <p:nvPr/>
        </p:nvSpPr>
        <p:spPr>
          <a:xfrm>
            <a:off x="1495440" y="3009960"/>
            <a:ext cx="6430680" cy="203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soustraire.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additionner et soustraire les nombres décimaux.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131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3840" cy="1264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Rectangle 38"/>
          <p:cNvSpPr/>
          <p:nvPr/>
        </p:nvSpPr>
        <p:spPr>
          <a:xfrm>
            <a:off x="4387680" y="4363200"/>
            <a:ext cx="902520" cy="128808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95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95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950" spc="-1" strike="noStrike">
                <a:solidFill>
                  <a:srgbClr val="000000"/>
                </a:solidFill>
                <a:latin typeface="Aptos"/>
                <a:ea typeface="DejaVu Sans"/>
              </a:rPr>
              <a:t>   </a:t>
            </a:r>
            <a:r>
              <a:rPr b="1" lang="fr-FR" sz="1950" spc="-1" strike="noStrike">
                <a:solidFill>
                  <a:srgbClr val="000000"/>
                </a:solidFill>
                <a:latin typeface="Aptos"/>
                <a:ea typeface="DejaVu Sans"/>
              </a:rPr>
              <a:t>-</a:t>
            </a:r>
            <a:endParaRPr b="0" lang="fr-FR" sz="1950" spc="-1" strike="noStrike">
              <a:latin typeface="Arial"/>
            </a:endParaRPr>
          </a:p>
        </p:txBody>
      </p:sp>
      <p:sp>
        <p:nvSpPr>
          <p:cNvPr id="265" name=""/>
          <p:cNvSpPr/>
          <p:nvPr/>
        </p:nvSpPr>
        <p:spPr>
          <a:xfrm>
            <a:off x="3377880" y="31824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66" name=""/>
          <p:cNvSpPr/>
          <p:nvPr/>
        </p:nvSpPr>
        <p:spPr>
          <a:xfrm>
            <a:off x="7871760" y="3326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67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68" name="Titre 3"/>
          <p:cNvSpPr/>
          <p:nvPr/>
        </p:nvSpPr>
        <p:spPr>
          <a:xfrm>
            <a:off x="4604040" y="388800"/>
            <a:ext cx="2144520" cy="5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69" name="ZoneTexte 45"/>
          <p:cNvSpPr/>
          <p:nvPr/>
        </p:nvSpPr>
        <p:spPr>
          <a:xfrm>
            <a:off x="8038440" y="1132560"/>
            <a:ext cx="11538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35,1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70" name="ZoneTexte 25"/>
          <p:cNvSpPr/>
          <p:nvPr/>
        </p:nvSpPr>
        <p:spPr>
          <a:xfrm>
            <a:off x="5002920" y="1069920"/>
            <a:ext cx="3975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35,6 – 0,5 = …</a:t>
            </a:r>
            <a:endParaRPr b="0" lang="fr-FR" sz="4800" spc="-1" strike="noStrike">
              <a:latin typeface="Arial"/>
            </a:endParaRPr>
          </a:p>
        </p:txBody>
      </p:sp>
      <p:grpSp>
        <p:nvGrpSpPr>
          <p:cNvPr id="271" name="Groupe 5"/>
          <p:cNvGrpSpPr/>
          <p:nvPr/>
        </p:nvGrpSpPr>
        <p:grpSpPr>
          <a:xfrm>
            <a:off x="5100840" y="3609000"/>
            <a:ext cx="3598920" cy="2033640"/>
            <a:chOff x="5100840" y="3609000"/>
            <a:chExt cx="3598920" cy="2033640"/>
          </a:xfrm>
        </p:grpSpPr>
        <p:sp>
          <p:nvSpPr>
            <p:cNvPr id="272" name="Rectangle 39"/>
            <p:cNvSpPr/>
            <p:nvPr/>
          </p:nvSpPr>
          <p:spPr>
            <a:xfrm>
              <a:off x="5100840" y="361296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273" name="Rectangle 40"/>
            <p:cNvSpPr/>
            <p:nvPr/>
          </p:nvSpPr>
          <p:spPr>
            <a:xfrm>
              <a:off x="6004800" y="361296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274" name="Rectangle 41"/>
            <p:cNvSpPr/>
            <p:nvPr/>
          </p:nvSpPr>
          <p:spPr>
            <a:xfrm>
              <a:off x="5100840" y="435456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3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275" name="Rectangle 42"/>
            <p:cNvSpPr/>
            <p:nvPr/>
          </p:nvSpPr>
          <p:spPr>
            <a:xfrm>
              <a:off x="6004800" y="435456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5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276" name="Rectangle 43"/>
            <p:cNvSpPr/>
            <p:nvPr/>
          </p:nvSpPr>
          <p:spPr>
            <a:xfrm>
              <a:off x="6891480" y="3609000"/>
              <a:ext cx="902520" cy="739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277" name="Rectangle 44"/>
            <p:cNvSpPr/>
            <p:nvPr/>
          </p:nvSpPr>
          <p:spPr>
            <a:xfrm>
              <a:off x="7797240" y="361296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278" name="Rectangle 45"/>
            <p:cNvSpPr/>
            <p:nvPr/>
          </p:nvSpPr>
          <p:spPr>
            <a:xfrm>
              <a:off x="6892920" y="4354560"/>
              <a:ext cx="90288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6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5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279" name="Rectangle 46"/>
            <p:cNvSpPr/>
            <p:nvPr/>
          </p:nvSpPr>
          <p:spPr>
            <a:xfrm>
              <a:off x="7795440" y="435456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80" name="ZoneTexte 38"/>
            <p:cNvSpPr/>
            <p:nvPr/>
          </p:nvSpPr>
          <p:spPr>
            <a:xfrm>
              <a:off x="6716880" y="4150080"/>
              <a:ext cx="69660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281" name="ZoneTexte 41"/>
                <p:cNvSpPr txBox="1"/>
                <p:nvPr/>
              </p:nvSpPr>
              <p:spPr>
                <a:xfrm>
                  <a:off x="7094520" y="3896640"/>
                  <a:ext cx="551880" cy="37044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282" name="ZoneTexte 42"/>
                <p:cNvSpPr txBox="1"/>
                <p:nvPr/>
              </p:nvSpPr>
              <p:spPr>
                <a:xfrm>
                  <a:off x="7928280" y="3911760"/>
                  <a:ext cx="707040" cy="3700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283" name="ZoneTexte 43"/>
            <p:cNvSpPr/>
            <p:nvPr/>
          </p:nvSpPr>
          <p:spPr>
            <a:xfrm>
              <a:off x="6700680" y="4728240"/>
              <a:ext cx="69660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</p:grpSp>
      <p:sp>
        <p:nvSpPr>
          <p:cNvPr id="284" name=""/>
          <p:cNvSpPr/>
          <p:nvPr/>
        </p:nvSpPr>
        <p:spPr>
          <a:xfrm>
            <a:off x="5080680" y="564156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85" name="ZoneTexte 44"/>
          <p:cNvSpPr/>
          <p:nvPr/>
        </p:nvSpPr>
        <p:spPr>
          <a:xfrm>
            <a:off x="7089120" y="571176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1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86" name="ZoneTexte 46"/>
          <p:cNvSpPr/>
          <p:nvPr/>
        </p:nvSpPr>
        <p:spPr>
          <a:xfrm>
            <a:off x="6648480" y="571176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,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87" name="ZoneTexte 47"/>
          <p:cNvSpPr/>
          <p:nvPr/>
        </p:nvSpPr>
        <p:spPr>
          <a:xfrm>
            <a:off x="6218640" y="571176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5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88" name="ZoneTexte 48"/>
          <p:cNvSpPr/>
          <p:nvPr/>
        </p:nvSpPr>
        <p:spPr>
          <a:xfrm>
            <a:off x="5383800" y="570312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3</a:t>
            </a:r>
            <a:endParaRPr b="0" lang="fr-FR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3" dur="indefinite" restart="never" nodeType="tmRoot">
          <p:childTnLst>
            <p:seq>
              <p:cTn id="104" dur="indefinite" nodeType="mainSeq">
                <p:childTnLst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9" dur="2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"/>
          <p:cNvSpPr/>
          <p:nvPr/>
        </p:nvSpPr>
        <p:spPr>
          <a:xfrm>
            <a:off x="3377880" y="31824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90" name=""/>
          <p:cNvSpPr/>
          <p:nvPr/>
        </p:nvSpPr>
        <p:spPr>
          <a:xfrm>
            <a:off x="7871760" y="3326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91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92" name="ZoneTexte 63"/>
          <p:cNvSpPr/>
          <p:nvPr/>
        </p:nvSpPr>
        <p:spPr>
          <a:xfrm>
            <a:off x="5091840" y="939600"/>
            <a:ext cx="3975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13,5 + 0,3 = …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293" name="Titre 9"/>
          <p:cNvSpPr/>
          <p:nvPr/>
        </p:nvSpPr>
        <p:spPr>
          <a:xfrm>
            <a:off x="4614480" y="399240"/>
            <a:ext cx="1765440" cy="5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Calcule.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94" name="PlaceHolder 8"/>
          <p:cNvSpPr txBox="1"/>
          <p:nvPr/>
        </p:nvSpPr>
        <p:spPr>
          <a:xfrm>
            <a:off x="500760" y="1493640"/>
            <a:ext cx="3180600" cy="737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1 475 – 353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"/>
          <p:cNvSpPr/>
          <p:nvPr/>
        </p:nvSpPr>
        <p:spPr>
          <a:xfrm>
            <a:off x="3377880" y="31824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96" name=""/>
          <p:cNvSpPr/>
          <p:nvPr/>
        </p:nvSpPr>
        <p:spPr>
          <a:xfrm>
            <a:off x="7871760" y="3326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97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98" name="Titre 14"/>
          <p:cNvSpPr/>
          <p:nvPr/>
        </p:nvSpPr>
        <p:spPr>
          <a:xfrm>
            <a:off x="4604040" y="389160"/>
            <a:ext cx="2144520" cy="5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99" name="ZoneTexte 109"/>
          <p:cNvSpPr/>
          <p:nvPr/>
        </p:nvSpPr>
        <p:spPr>
          <a:xfrm>
            <a:off x="4680000" y="1800360"/>
            <a:ext cx="45666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13 + 0,5 + 0,3 = …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300" name="ZoneTexte 111"/>
          <p:cNvSpPr/>
          <p:nvPr/>
        </p:nvSpPr>
        <p:spPr>
          <a:xfrm>
            <a:off x="7858440" y="1791360"/>
            <a:ext cx="12852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13,8</a:t>
            </a:r>
            <a:endParaRPr b="0" lang="fr-FR" sz="4000" spc="-1" strike="noStrike">
              <a:latin typeface="Arial"/>
            </a:endParaRPr>
          </a:p>
        </p:txBody>
      </p:sp>
      <p:grpSp>
        <p:nvGrpSpPr>
          <p:cNvPr id="301" name="Groupe 7"/>
          <p:cNvGrpSpPr/>
          <p:nvPr/>
        </p:nvGrpSpPr>
        <p:grpSpPr>
          <a:xfrm>
            <a:off x="5100120" y="3621240"/>
            <a:ext cx="3598920" cy="2033640"/>
            <a:chOff x="5100120" y="3621240"/>
            <a:chExt cx="3598920" cy="2033640"/>
          </a:xfrm>
        </p:grpSpPr>
        <p:sp>
          <p:nvSpPr>
            <p:cNvPr id="302" name="Rectangle 50"/>
            <p:cNvSpPr/>
            <p:nvPr/>
          </p:nvSpPr>
          <p:spPr>
            <a:xfrm>
              <a:off x="5100120" y="362520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303" name="Rectangle 51"/>
            <p:cNvSpPr/>
            <p:nvPr/>
          </p:nvSpPr>
          <p:spPr>
            <a:xfrm>
              <a:off x="6004080" y="362520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304" name="Rectangle 52"/>
            <p:cNvSpPr/>
            <p:nvPr/>
          </p:nvSpPr>
          <p:spPr>
            <a:xfrm>
              <a:off x="5100120" y="436680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1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+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305" name="Rectangle 53"/>
            <p:cNvSpPr/>
            <p:nvPr/>
          </p:nvSpPr>
          <p:spPr>
            <a:xfrm>
              <a:off x="6004080" y="436680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3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306" name="Rectangle 54"/>
            <p:cNvSpPr/>
            <p:nvPr/>
          </p:nvSpPr>
          <p:spPr>
            <a:xfrm>
              <a:off x="6890760" y="3621240"/>
              <a:ext cx="902520" cy="739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307" name="Rectangle 55"/>
            <p:cNvSpPr/>
            <p:nvPr/>
          </p:nvSpPr>
          <p:spPr>
            <a:xfrm>
              <a:off x="7796520" y="362520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308" name="Rectangle 56"/>
            <p:cNvSpPr/>
            <p:nvPr/>
          </p:nvSpPr>
          <p:spPr>
            <a:xfrm>
              <a:off x="6892200" y="4366800"/>
              <a:ext cx="90288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5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3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309" name="Rectangle 57"/>
            <p:cNvSpPr/>
            <p:nvPr/>
          </p:nvSpPr>
          <p:spPr>
            <a:xfrm>
              <a:off x="7794720" y="436680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10" name="ZoneTexte 112"/>
            <p:cNvSpPr/>
            <p:nvPr/>
          </p:nvSpPr>
          <p:spPr>
            <a:xfrm>
              <a:off x="6716160" y="4162320"/>
              <a:ext cx="69660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311" name="ZoneTexte 113"/>
                <p:cNvSpPr txBox="1"/>
                <p:nvPr/>
              </p:nvSpPr>
              <p:spPr>
                <a:xfrm>
                  <a:off x="7093800" y="3908880"/>
                  <a:ext cx="551880" cy="37044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312" name="ZoneTexte 114"/>
                <p:cNvSpPr txBox="1"/>
                <p:nvPr/>
              </p:nvSpPr>
              <p:spPr>
                <a:xfrm>
                  <a:off x="7927560" y="3924000"/>
                  <a:ext cx="707040" cy="3700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313" name="ZoneTexte 115"/>
            <p:cNvSpPr/>
            <p:nvPr/>
          </p:nvSpPr>
          <p:spPr>
            <a:xfrm>
              <a:off x="6699960" y="4740480"/>
              <a:ext cx="69660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</p:grpSp>
      <p:sp>
        <p:nvSpPr>
          <p:cNvPr id="314" name=""/>
          <p:cNvSpPr/>
          <p:nvPr/>
        </p:nvSpPr>
        <p:spPr>
          <a:xfrm>
            <a:off x="5079960" y="565380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15" name="ZoneTexte 116"/>
          <p:cNvSpPr/>
          <p:nvPr/>
        </p:nvSpPr>
        <p:spPr>
          <a:xfrm>
            <a:off x="7088400" y="572400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8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316" name="ZoneTexte 117"/>
          <p:cNvSpPr/>
          <p:nvPr/>
        </p:nvSpPr>
        <p:spPr>
          <a:xfrm>
            <a:off x="6647760" y="572400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,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317" name="ZoneTexte 118"/>
          <p:cNvSpPr/>
          <p:nvPr/>
        </p:nvSpPr>
        <p:spPr>
          <a:xfrm>
            <a:off x="6217920" y="572400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3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318" name="ZoneTexte 49"/>
          <p:cNvSpPr/>
          <p:nvPr/>
        </p:nvSpPr>
        <p:spPr>
          <a:xfrm>
            <a:off x="5091840" y="939600"/>
            <a:ext cx="3975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13,5 + 0,3 = …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319" name="ZoneTexte 50"/>
          <p:cNvSpPr/>
          <p:nvPr/>
        </p:nvSpPr>
        <p:spPr>
          <a:xfrm>
            <a:off x="5374800" y="572400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1</a:t>
            </a:r>
            <a:endParaRPr b="0" lang="fr-FR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33" name=""/>
          <p:cNvSpPr/>
          <p:nvPr/>
        </p:nvSpPr>
        <p:spPr>
          <a:xfrm>
            <a:off x="3631680" y="318240"/>
            <a:ext cx="823320" cy="419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>
            <a:off x="7871760" y="3326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35" name="ZoneTexte 23"/>
          <p:cNvSpPr/>
          <p:nvPr/>
        </p:nvSpPr>
        <p:spPr>
          <a:xfrm>
            <a:off x="5167800" y="900000"/>
            <a:ext cx="3975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23,2 + 0,7 = …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136" name="ZoneTexte 24"/>
          <p:cNvSpPr/>
          <p:nvPr/>
        </p:nvSpPr>
        <p:spPr>
          <a:xfrm>
            <a:off x="4680000" y="1800000"/>
            <a:ext cx="45666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23 + 0,2 + 0,7 = …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37" name="ZoneTexte 26"/>
          <p:cNvSpPr/>
          <p:nvPr/>
        </p:nvSpPr>
        <p:spPr>
          <a:xfrm>
            <a:off x="7902720" y="1760400"/>
            <a:ext cx="124092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23,9</a:t>
            </a:r>
            <a:endParaRPr b="0" lang="fr-FR" sz="4000" spc="-1" strike="noStrike">
              <a:latin typeface="Arial"/>
            </a:endParaRPr>
          </a:p>
        </p:txBody>
      </p:sp>
      <p:grpSp>
        <p:nvGrpSpPr>
          <p:cNvPr id="138" name="Groupe 1"/>
          <p:cNvGrpSpPr/>
          <p:nvPr/>
        </p:nvGrpSpPr>
        <p:grpSpPr>
          <a:xfrm>
            <a:off x="4386960" y="3620880"/>
            <a:ext cx="4312080" cy="2042640"/>
            <a:chOff x="4386960" y="3620880"/>
            <a:chExt cx="4312080" cy="2042640"/>
          </a:xfrm>
        </p:grpSpPr>
        <p:sp>
          <p:nvSpPr>
            <p:cNvPr id="139" name="Rectangle 3"/>
            <p:cNvSpPr/>
            <p:nvPr/>
          </p:nvSpPr>
          <p:spPr>
            <a:xfrm>
              <a:off x="4386960" y="437544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+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140" name="Rectangle 1"/>
            <p:cNvSpPr/>
            <p:nvPr/>
          </p:nvSpPr>
          <p:spPr>
            <a:xfrm>
              <a:off x="5100120" y="362484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141" name="Rectangle 2"/>
            <p:cNvSpPr/>
            <p:nvPr/>
          </p:nvSpPr>
          <p:spPr>
            <a:xfrm>
              <a:off x="6004080" y="362484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142" name="Rectangle 7"/>
            <p:cNvSpPr/>
            <p:nvPr/>
          </p:nvSpPr>
          <p:spPr>
            <a:xfrm>
              <a:off x="5100120" y="436644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2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143" name="Rectangle 8"/>
            <p:cNvSpPr/>
            <p:nvPr/>
          </p:nvSpPr>
          <p:spPr>
            <a:xfrm>
              <a:off x="6004080" y="436644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3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144" name="Rectangle 9"/>
            <p:cNvSpPr/>
            <p:nvPr/>
          </p:nvSpPr>
          <p:spPr>
            <a:xfrm>
              <a:off x="6890760" y="3620880"/>
              <a:ext cx="902520" cy="739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145" name="Rectangle 10"/>
            <p:cNvSpPr/>
            <p:nvPr/>
          </p:nvSpPr>
          <p:spPr>
            <a:xfrm>
              <a:off x="7796520" y="362484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146" name="Rectangle 15"/>
            <p:cNvSpPr/>
            <p:nvPr/>
          </p:nvSpPr>
          <p:spPr>
            <a:xfrm>
              <a:off x="6892200" y="4366440"/>
              <a:ext cx="90288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2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7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147" name="Rectangle 16"/>
            <p:cNvSpPr/>
            <p:nvPr/>
          </p:nvSpPr>
          <p:spPr>
            <a:xfrm>
              <a:off x="7794720" y="436644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8" name="ZoneTexte 27"/>
            <p:cNvSpPr/>
            <p:nvPr/>
          </p:nvSpPr>
          <p:spPr>
            <a:xfrm>
              <a:off x="6716160" y="4161960"/>
              <a:ext cx="69660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149" name="ZoneTexte 28"/>
                <p:cNvSpPr txBox="1"/>
                <p:nvPr/>
              </p:nvSpPr>
              <p:spPr>
                <a:xfrm>
                  <a:off x="7093800" y="3908520"/>
                  <a:ext cx="551880" cy="37044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150" name="ZoneTexte 29"/>
                <p:cNvSpPr txBox="1"/>
                <p:nvPr/>
              </p:nvSpPr>
              <p:spPr>
                <a:xfrm>
                  <a:off x="7927560" y="3923640"/>
                  <a:ext cx="707040" cy="3700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151" name="ZoneTexte 30"/>
            <p:cNvSpPr/>
            <p:nvPr/>
          </p:nvSpPr>
          <p:spPr>
            <a:xfrm>
              <a:off x="6699960" y="4740120"/>
              <a:ext cx="69660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</p:grpSp>
      <p:sp>
        <p:nvSpPr>
          <p:cNvPr id="152" name=""/>
          <p:cNvSpPr/>
          <p:nvPr/>
        </p:nvSpPr>
        <p:spPr>
          <a:xfrm>
            <a:off x="5079960" y="565344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3" name="ZoneTexte 31"/>
          <p:cNvSpPr/>
          <p:nvPr/>
        </p:nvSpPr>
        <p:spPr>
          <a:xfrm>
            <a:off x="7088400" y="572364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9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54" name="ZoneTexte 32"/>
          <p:cNvSpPr/>
          <p:nvPr/>
        </p:nvSpPr>
        <p:spPr>
          <a:xfrm>
            <a:off x="6647760" y="572364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,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55" name="ZoneTexte 33"/>
          <p:cNvSpPr/>
          <p:nvPr/>
        </p:nvSpPr>
        <p:spPr>
          <a:xfrm>
            <a:off x="6217920" y="572364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3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56" name=""/>
          <p:cNvSpPr/>
          <p:nvPr/>
        </p:nvSpPr>
        <p:spPr>
          <a:xfrm>
            <a:off x="5544720" y="1717920"/>
            <a:ext cx="2082960" cy="1024920"/>
          </a:xfrm>
          <a:prstGeom prst="ellipse">
            <a:avLst/>
          </a:prstGeom>
          <a:noFill/>
          <a:ln w="36000">
            <a:solidFill>
              <a:srgbClr val="00b05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7" name=""/>
          <p:cNvSpPr/>
          <p:nvPr/>
        </p:nvSpPr>
        <p:spPr>
          <a:xfrm flipV="1">
            <a:off x="450072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8" name="ZoneTexte 1"/>
          <p:cNvSpPr/>
          <p:nvPr/>
        </p:nvSpPr>
        <p:spPr>
          <a:xfrm>
            <a:off x="5383080" y="571536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2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59" name="PlaceHolder 2"/>
          <p:cNvSpPr txBox="1"/>
          <p:nvPr/>
        </p:nvSpPr>
        <p:spPr>
          <a:xfrm>
            <a:off x="386280" y="318240"/>
            <a:ext cx="3180600" cy="737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2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Calculons ensemble.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60" name="PlaceHolder 3"/>
          <p:cNvSpPr txBox="1"/>
          <p:nvPr/>
        </p:nvSpPr>
        <p:spPr>
          <a:xfrm>
            <a:off x="962280" y="1283040"/>
            <a:ext cx="3180600" cy="737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683 – 357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61" name="PlaceHolder 9"/>
          <p:cNvSpPr txBox="1"/>
          <p:nvPr/>
        </p:nvSpPr>
        <p:spPr>
          <a:xfrm>
            <a:off x="873360" y="4022640"/>
            <a:ext cx="3180600" cy="737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752 – 435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" dur="2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" dur="2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0" dur="2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" dur="2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861640" cy="737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Calculons ensemble.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63" name=""/>
          <p:cNvSpPr/>
          <p:nvPr/>
        </p:nvSpPr>
        <p:spPr>
          <a:xfrm>
            <a:off x="3377880" y="31824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64" name=""/>
          <p:cNvSpPr/>
          <p:nvPr/>
        </p:nvSpPr>
        <p:spPr>
          <a:xfrm>
            <a:off x="7871760" y="3326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65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6" name="ZoneTexte 34"/>
          <p:cNvSpPr/>
          <p:nvPr/>
        </p:nvSpPr>
        <p:spPr>
          <a:xfrm>
            <a:off x="5043240" y="900000"/>
            <a:ext cx="3975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58,1 + 0,7 = …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167" name="Titre 5"/>
          <p:cNvSpPr/>
          <p:nvPr/>
        </p:nvSpPr>
        <p:spPr>
          <a:xfrm>
            <a:off x="4614120" y="398880"/>
            <a:ext cx="1765440" cy="5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Calcule.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68" name="PlaceHolder 4"/>
          <p:cNvSpPr txBox="1"/>
          <p:nvPr/>
        </p:nvSpPr>
        <p:spPr>
          <a:xfrm>
            <a:off x="500760" y="1493640"/>
            <a:ext cx="3180600" cy="737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654 – 348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Rectangle 4"/>
          <p:cNvSpPr/>
          <p:nvPr/>
        </p:nvSpPr>
        <p:spPr>
          <a:xfrm>
            <a:off x="4386960" y="4375440"/>
            <a:ext cx="902520" cy="128808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95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95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950" spc="-1" strike="noStrike">
                <a:solidFill>
                  <a:srgbClr val="000000"/>
                </a:solidFill>
                <a:latin typeface="Aptos"/>
                <a:ea typeface="DejaVu Sans"/>
              </a:rPr>
              <a:t>   </a:t>
            </a:r>
            <a:r>
              <a:rPr b="1" lang="fr-FR" sz="1950" spc="-1" strike="noStrike">
                <a:solidFill>
                  <a:srgbClr val="000000"/>
                </a:solidFill>
                <a:latin typeface="Aptos"/>
                <a:ea typeface="DejaVu Sans"/>
              </a:rPr>
              <a:t>+</a:t>
            </a:r>
            <a:endParaRPr b="0" lang="fr-FR" sz="1950" spc="-1" strike="noStrike">
              <a:latin typeface="Arial"/>
            </a:endParaRPr>
          </a:p>
        </p:txBody>
      </p:sp>
      <p:sp>
        <p:nvSpPr>
          <p:cNvPr id="170" name=""/>
          <p:cNvSpPr/>
          <p:nvPr/>
        </p:nvSpPr>
        <p:spPr>
          <a:xfrm>
            <a:off x="3377880" y="31824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71" name=""/>
          <p:cNvSpPr/>
          <p:nvPr/>
        </p:nvSpPr>
        <p:spPr>
          <a:xfrm>
            <a:off x="7871760" y="3326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72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3" name="Titre 10"/>
          <p:cNvSpPr/>
          <p:nvPr/>
        </p:nvSpPr>
        <p:spPr>
          <a:xfrm>
            <a:off x="4604040" y="388800"/>
            <a:ext cx="2144520" cy="5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74" name="ZoneTexte 65"/>
          <p:cNvSpPr/>
          <p:nvPr/>
        </p:nvSpPr>
        <p:spPr>
          <a:xfrm>
            <a:off x="4680000" y="1800360"/>
            <a:ext cx="45666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58 + 0,1 + 0,7 = …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75" name="ZoneTexte 67"/>
          <p:cNvSpPr/>
          <p:nvPr/>
        </p:nvSpPr>
        <p:spPr>
          <a:xfrm>
            <a:off x="7957080" y="1781280"/>
            <a:ext cx="11865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58,8</a:t>
            </a:r>
            <a:endParaRPr b="0" lang="fr-FR" sz="4000" spc="-1" strike="noStrike">
              <a:latin typeface="Arial"/>
            </a:endParaRPr>
          </a:p>
        </p:txBody>
      </p:sp>
      <p:grpSp>
        <p:nvGrpSpPr>
          <p:cNvPr id="176" name="Groupe 2"/>
          <p:cNvGrpSpPr/>
          <p:nvPr/>
        </p:nvGrpSpPr>
        <p:grpSpPr>
          <a:xfrm>
            <a:off x="5100120" y="3621240"/>
            <a:ext cx="3598920" cy="2033640"/>
            <a:chOff x="5100120" y="3621240"/>
            <a:chExt cx="3598920" cy="2033640"/>
          </a:xfrm>
        </p:grpSpPr>
        <p:sp>
          <p:nvSpPr>
            <p:cNvPr id="177" name="Rectangle 17"/>
            <p:cNvSpPr/>
            <p:nvPr/>
          </p:nvSpPr>
          <p:spPr>
            <a:xfrm>
              <a:off x="5100120" y="362520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178" name="Rectangle 18"/>
            <p:cNvSpPr/>
            <p:nvPr/>
          </p:nvSpPr>
          <p:spPr>
            <a:xfrm>
              <a:off x="6004080" y="362520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179" name="Rectangle 20"/>
            <p:cNvSpPr/>
            <p:nvPr/>
          </p:nvSpPr>
          <p:spPr>
            <a:xfrm>
              <a:off x="5100120" y="436680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5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180" name="Rectangle 21"/>
            <p:cNvSpPr/>
            <p:nvPr/>
          </p:nvSpPr>
          <p:spPr>
            <a:xfrm>
              <a:off x="6004080" y="436680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8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181" name="Rectangle 22"/>
            <p:cNvSpPr/>
            <p:nvPr/>
          </p:nvSpPr>
          <p:spPr>
            <a:xfrm>
              <a:off x="6890760" y="3621240"/>
              <a:ext cx="902520" cy="739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182" name="Rectangle 23"/>
            <p:cNvSpPr/>
            <p:nvPr/>
          </p:nvSpPr>
          <p:spPr>
            <a:xfrm>
              <a:off x="7796520" y="362520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183" name="Rectangle 24"/>
            <p:cNvSpPr/>
            <p:nvPr/>
          </p:nvSpPr>
          <p:spPr>
            <a:xfrm>
              <a:off x="6892200" y="4366800"/>
              <a:ext cx="90288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1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7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184" name="Rectangle 25"/>
            <p:cNvSpPr/>
            <p:nvPr/>
          </p:nvSpPr>
          <p:spPr>
            <a:xfrm>
              <a:off x="7794720" y="436680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85" name="ZoneTexte 68"/>
            <p:cNvSpPr/>
            <p:nvPr/>
          </p:nvSpPr>
          <p:spPr>
            <a:xfrm>
              <a:off x="6716160" y="4162320"/>
              <a:ext cx="69660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186" name="ZoneTexte 69"/>
                <p:cNvSpPr txBox="1"/>
                <p:nvPr/>
              </p:nvSpPr>
              <p:spPr>
                <a:xfrm>
                  <a:off x="7093800" y="3908880"/>
                  <a:ext cx="551880" cy="37044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187" name="ZoneTexte 70"/>
                <p:cNvSpPr txBox="1"/>
                <p:nvPr/>
              </p:nvSpPr>
              <p:spPr>
                <a:xfrm>
                  <a:off x="7927560" y="3924000"/>
                  <a:ext cx="707040" cy="3700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188" name="ZoneTexte 71"/>
            <p:cNvSpPr/>
            <p:nvPr/>
          </p:nvSpPr>
          <p:spPr>
            <a:xfrm>
              <a:off x="6699960" y="4740480"/>
              <a:ext cx="69660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</p:grpSp>
      <p:sp>
        <p:nvSpPr>
          <p:cNvPr id="189" name=""/>
          <p:cNvSpPr/>
          <p:nvPr/>
        </p:nvSpPr>
        <p:spPr>
          <a:xfrm>
            <a:off x="5079960" y="565380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0" name="ZoneTexte 72"/>
          <p:cNvSpPr/>
          <p:nvPr/>
        </p:nvSpPr>
        <p:spPr>
          <a:xfrm>
            <a:off x="7088400" y="572400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8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91" name="ZoneTexte 73"/>
          <p:cNvSpPr/>
          <p:nvPr/>
        </p:nvSpPr>
        <p:spPr>
          <a:xfrm>
            <a:off x="6647760" y="572400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,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92" name="ZoneTexte 74"/>
          <p:cNvSpPr/>
          <p:nvPr/>
        </p:nvSpPr>
        <p:spPr>
          <a:xfrm>
            <a:off x="6217920" y="572400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8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93" name="ZoneTexte 2"/>
          <p:cNvSpPr/>
          <p:nvPr/>
        </p:nvSpPr>
        <p:spPr>
          <a:xfrm>
            <a:off x="5043240" y="900000"/>
            <a:ext cx="3975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58,1 + 0,7 = …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194" name="ZoneTexte 3"/>
          <p:cNvSpPr/>
          <p:nvPr/>
        </p:nvSpPr>
        <p:spPr>
          <a:xfrm>
            <a:off x="5383080" y="571536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5</a:t>
            </a:r>
            <a:endParaRPr b="0" lang="fr-FR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1" dur="indefinite" restart="never" nodeType="tmRoot">
          <p:childTnLst>
            <p:seq>
              <p:cTn id="52" dur="indefinite" nodeType="mainSeq">
                <p:childTnLst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2" dur="2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5" dur="2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" dur="2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2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2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5"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0" dur="2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"/>
          <p:cNvSpPr/>
          <p:nvPr/>
        </p:nvSpPr>
        <p:spPr>
          <a:xfrm>
            <a:off x="3377880" y="31824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96" name=""/>
          <p:cNvSpPr/>
          <p:nvPr/>
        </p:nvSpPr>
        <p:spPr>
          <a:xfrm>
            <a:off x="7871760" y="3326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97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8" name="ZoneTexte 35"/>
          <p:cNvSpPr/>
          <p:nvPr/>
        </p:nvSpPr>
        <p:spPr>
          <a:xfrm>
            <a:off x="5010840" y="939600"/>
            <a:ext cx="3975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13,6 – 0,2 = …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199" name="Titre 6"/>
          <p:cNvSpPr/>
          <p:nvPr/>
        </p:nvSpPr>
        <p:spPr>
          <a:xfrm>
            <a:off x="4614480" y="399240"/>
            <a:ext cx="1765440" cy="5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Calcule.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00" name="PlaceHolder 5"/>
          <p:cNvSpPr txBox="1"/>
          <p:nvPr/>
        </p:nvSpPr>
        <p:spPr>
          <a:xfrm>
            <a:off x="500760" y="1493640"/>
            <a:ext cx="3180600" cy="737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812 – 534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Rectangle 5"/>
          <p:cNvSpPr/>
          <p:nvPr/>
        </p:nvSpPr>
        <p:spPr>
          <a:xfrm>
            <a:off x="4387320" y="4369320"/>
            <a:ext cx="902520" cy="128808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95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95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950" spc="-1" strike="noStrike">
                <a:solidFill>
                  <a:srgbClr val="000000"/>
                </a:solidFill>
                <a:latin typeface="Aptos"/>
                <a:ea typeface="DejaVu Sans"/>
              </a:rPr>
              <a:t>   </a:t>
            </a:r>
            <a:r>
              <a:rPr b="1" lang="fr-FR" sz="1950" spc="-1" strike="noStrike">
                <a:solidFill>
                  <a:srgbClr val="000000"/>
                </a:solidFill>
                <a:latin typeface="Aptos"/>
                <a:ea typeface="DejaVu Sans"/>
              </a:rPr>
              <a:t>-</a:t>
            </a:r>
            <a:endParaRPr b="0" lang="fr-FR" sz="1950" spc="-1" strike="noStrike">
              <a:latin typeface="Arial"/>
            </a:endParaRPr>
          </a:p>
        </p:txBody>
      </p:sp>
      <p:sp>
        <p:nvSpPr>
          <p:cNvPr id="202" name=""/>
          <p:cNvSpPr/>
          <p:nvPr/>
        </p:nvSpPr>
        <p:spPr>
          <a:xfrm>
            <a:off x="3377880" y="31824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03" name=""/>
          <p:cNvSpPr/>
          <p:nvPr/>
        </p:nvSpPr>
        <p:spPr>
          <a:xfrm>
            <a:off x="7871760" y="3326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04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05" name="Titre 1"/>
          <p:cNvSpPr/>
          <p:nvPr/>
        </p:nvSpPr>
        <p:spPr>
          <a:xfrm>
            <a:off x="4604040" y="388800"/>
            <a:ext cx="2144520" cy="5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06" name="ZoneTexte 12"/>
          <p:cNvSpPr/>
          <p:nvPr/>
        </p:nvSpPr>
        <p:spPr>
          <a:xfrm>
            <a:off x="4680000" y="1800360"/>
            <a:ext cx="45666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13 + 0,6 – 0,2 = …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07" name="ZoneTexte 14"/>
          <p:cNvSpPr/>
          <p:nvPr/>
        </p:nvSpPr>
        <p:spPr>
          <a:xfrm>
            <a:off x="7934040" y="1781280"/>
            <a:ext cx="12096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13,4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08" name="ZoneTexte 4"/>
          <p:cNvSpPr/>
          <p:nvPr/>
        </p:nvSpPr>
        <p:spPr>
          <a:xfrm>
            <a:off x="5010840" y="939600"/>
            <a:ext cx="3975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13,6 – 0,2 = …</a:t>
            </a:r>
            <a:endParaRPr b="0" lang="fr-FR" sz="4800" spc="-1" strike="noStrike">
              <a:latin typeface="Arial"/>
            </a:endParaRPr>
          </a:p>
        </p:txBody>
      </p:sp>
      <p:grpSp>
        <p:nvGrpSpPr>
          <p:cNvPr id="209" name="Groupe 3"/>
          <p:cNvGrpSpPr/>
          <p:nvPr/>
        </p:nvGrpSpPr>
        <p:grpSpPr>
          <a:xfrm>
            <a:off x="5100480" y="3615120"/>
            <a:ext cx="3598920" cy="2033640"/>
            <a:chOff x="5100480" y="3615120"/>
            <a:chExt cx="3598920" cy="2033640"/>
          </a:xfrm>
        </p:grpSpPr>
        <p:sp>
          <p:nvSpPr>
            <p:cNvPr id="210" name="Rectangle 6"/>
            <p:cNvSpPr/>
            <p:nvPr/>
          </p:nvSpPr>
          <p:spPr>
            <a:xfrm>
              <a:off x="5100480" y="361908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211" name="Rectangle 11"/>
            <p:cNvSpPr/>
            <p:nvPr/>
          </p:nvSpPr>
          <p:spPr>
            <a:xfrm>
              <a:off x="6004440" y="361908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212" name="Rectangle 12"/>
            <p:cNvSpPr/>
            <p:nvPr/>
          </p:nvSpPr>
          <p:spPr>
            <a:xfrm>
              <a:off x="5100480" y="436068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1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213" name="Rectangle 13"/>
            <p:cNvSpPr/>
            <p:nvPr/>
          </p:nvSpPr>
          <p:spPr>
            <a:xfrm>
              <a:off x="6004440" y="436068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3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214" name="Rectangle 14"/>
            <p:cNvSpPr/>
            <p:nvPr/>
          </p:nvSpPr>
          <p:spPr>
            <a:xfrm>
              <a:off x="6891120" y="3615120"/>
              <a:ext cx="902520" cy="739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215" name="Rectangle 26"/>
            <p:cNvSpPr/>
            <p:nvPr/>
          </p:nvSpPr>
          <p:spPr>
            <a:xfrm>
              <a:off x="7796880" y="361908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216" name="Rectangle 27"/>
            <p:cNvSpPr/>
            <p:nvPr/>
          </p:nvSpPr>
          <p:spPr>
            <a:xfrm>
              <a:off x="6892560" y="4360680"/>
              <a:ext cx="90288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6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2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217" name="Rectangle 28"/>
            <p:cNvSpPr/>
            <p:nvPr/>
          </p:nvSpPr>
          <p:spPr>
            <a:xfrm>
              <a:off x="7795080" y="436068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18" name="ZoneTexte 5"/>
            <p:cNvSpPr/>
            <p:nvPr/>
          </p:nvSpPr>
          <p:spPr>
            <a:xfrm>
              <a:off x="6716520" y="4156200"/>
              <a:ext cx="69660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219" name="ZoneTexte 6"/>
                <p:cNvSpPr txBox="1"/>
                <p:nvPr/>
              </p:nvSpPr>
              <p:spPr>
                <a:xfrm>
                  <a:off x="7094160" y="3902760"/>
                  <a:ext cx="551880" cy="37044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220" name="ZoneTexte 7"/>
                <p:cNvSpPr txBox="1"/>
                <p:nvPr/>
              </p:nvSpPr>
              <p:spPr>
                <a:xfrm>
                  <a:off x="7927920" y="3917880"/>
                  <a:ext cx="707040" cy="3700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221" name="ZoneTexte 8"/>
            <p:cNvSpPr/>
            <p:nvPr/>
          </p:nvSpPr>
          <p:spPr>
            <a:xfrm>
              <a:off x="6700320" y="4734360"/>
              <a:ext cx="69660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</p:grpSp>
      <p:sp>
        <p:nvSpPr>
          <p:cNvPr id="222" name=""/>
          <p:cNvSpPr/>
          <p:nvPr/>
        </p:nvSpPr>
        <p:spPr>
          <a:xfrm>
            <a:off x="5080320" y="564768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23" name="ZoneTexte 9"/>
          <p:cNvSpPr/>
          <p:nvPr/>
        </p:nvSpPr>
        <p:spPr>
          <a:xfrm>
            <a:off x="7088760" y="571788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4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24" name="ZoneTexte 10"/>
          <p:cNvSpPr/>
          <p:nvPr/>
        </p:nvSpPr>
        <p:spPr>
          <a:xfrm>
            <a:off x="6648120" y="571788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,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25" name="ZoneTexte 11"/>
          <p:cNvSpPr/>
          <p:nvPr/>
        </p:nvSpPr>
        <p:spPr>
          <a:xfrm>
            <a:off x="6218280" y="571788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3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26" name="ZoneTexte 15"/>
          <p:cNvSpPr/>
          <p:nvPr/>
        </p:nvSpPr>
        <p:spPr>
          <a:xfrm>
            <a:off x="5383440" y="570924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1</a:t>
            </a:r>
            <a:endParaRPr b="0" lang="fr-FR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1" dur="indefinite" restart="never" nodeType="tmRoot">
          <p:childTnLst>
            <p:seq>
              <p:cTn id="92" dur="indefinite" nodeType="mainSeq">
                <p:childTnLst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2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2" dur="2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"/>
          <p:cNvSpPr/>
          <p:nvPr/>
        </p:nvSpPr>
        <p:spPr>
          <a:xfrm>
            <a:off x="3377880" y="31824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28" name=""/>
          <p:cNvSpPr/>
          <p:nvPr/>
        </p:nvSpPr>
        <p:spPr>
          <a:xfrm>
            <a:off x="7871760" y="3326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29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30" name="ZoneTexte 36"/>
          <p:cNvSpPr/>
          <p:nvPr/>
        </p:nvSpPr>
        <p:spPr>
          <a:xfrm>
            <a:off x="5400000" y="900000"/>
            <a:ext cx="3975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17,4 + 0,4 = …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231" name="Titre 7"/>
          <p:cNvSpPr/>
          <p:nvPr/>
        </p:nvSpPr>
        <p:spPr>
          <a:xfrm>
            <a:off x="4614480" y="399240"/>
            <a:ext cx="1765440" cy="5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Calcule.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32" name="PlaceHolder 6"/>
          <p:cNvSpPr txBox="1"/>
          <p:nvPr/>
        </p:nvSpPr>
        <p:spPr>
          <a:xfrm>
            <a:off x="500760" y="1493640"/>
            <a:ext cx="3180600" cy="737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777 – 425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Rectangle 29"/>
          <p:cNvSpPr/>
          <p:nvPr/>
        </p:nvSpPr>
        <p:spPr>
          <a:xfrm>
            <a:off x="4387320" y="4369320"/>
            <a:ext cx="902520" cy="128808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95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95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950" spc="-1" strike="noStrike">
                <a:solidFill>
                  <a:srgbClr val="000000"/>
                </a:solidFill>
                <a:latin typeface="Aptos"/>
                <a:ea typeface="DejaVu Sans"/>
              </a:rPr>
              <a:t>   </a:t>
            </a:r>
            <a:r>
              <a:rPr b="1" lang="fr-FR" sz="1950" spc="-1" strike="noStrike">
                <a:solidFill>
                  <a:srgbClr val="000000"/>
                </a:solidFill>
                <a:latin typeface="Aptos"/>
                <a:ea typeface="DejaVu Sans"/>
              </a:rPr>
              <a:t>+</a:t>
            </a:r>
            <a:endParaRPr b="0" lang="fr-FR" sz="1950" spc="-1" strike="noStrike">
              <a:latin typeface="Arial"/>
            </a:endParaRPr>
          </a:p>
        </p:txBody>
      </p:sp>
      <p:sp>
        <p:nvSpPr>
          <p:cNvPr id="234" name=""/>
          <p:cNvSpPr/>
          <p:nvPr/>
        </p:nvSpPr>
        <p:spPr>
          <a:xfrm>
            <a:off x="3377880" y="31824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35" name=""/>
          <p:cNvSpPr/>
          <p:nvPr/>
        </p:nvSpPr>
        <p:spPr>
          <a:xfrm>
            <a:off x="7871760" y="3326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36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37" name="Titre 2"/>
          <p:cNvSpPr/>
          <p:nvPr/>
        </p:nvSpPr>
        <p:spPr>
          <a:xfrm>
            <a:off x="4604040" y="388800"/>
            <a:ext cx="2144520" cy="5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38" name="ZoneTexte 16"/>
          <p:cNvSpPr/>
          <p:nvPr/>
        </p:nvSpPr>
        <p:spPr>
          <a:xfrm>
            <a:off x="5059800" y="900000"/>
            <a:ext cx="3975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17,4 + 0,4 = …</a:t>
            </a:r>
            <a:endParaRPr b="0" lang="fr-FR" sz="4800" spc="-1" strike="noStrike">
              <a:latin typeface="Arial"/>
            </a:endParaRPr>
          </a:p>
        </p:txBody>
      </p:sp>
      <p:grpSp>
        <p:nvGrpSpPr>
          <p:cNvPr id="239" name="Groupe 4"/>
          <p:cNvGrpSpPr/>
          <p:nvPr/>
        </p:nvGrpSpPr>
        <p:grpSpPr>
          <a:xfrm>
            <a:off x="5100480" y="3623760"/>
            <a:ext cx="3598920" cy="2033640"/>
            <a:chOff x="5100480" y="3623760"/>
            <a:chExt cx="3598920" cy="2033640"/>
          </a:xfrm>
        </p:grpSpPr>
        <p:sp>
          <p:nvSpPr>
            <p:cNvPr id="240" name="Rectangle 30"/>
            <p:cNvSpPr/>
            <p:nvPr/>
          </p:nvSpPr>
          <p:spPr>
            <a:xfrm>
              <a:off x="5100480" y="362772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241" name="Rectangle 31"/>
            <p:cNvSpPr/>
            <p:nvPr/>
          </p:nvSpPr>
          <p:spPr>
            <a:xfrm>
              <a:off x="6004440" y="362772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242" name="Rectangle 32"/>
            <p:cNvSpPr/>
            <p:nvPr/>
          </p:nvSpPr>
          <p:spPr>
            <a:xfrm>
              <a:off x="5100480" y="436932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1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243" name="Rectangle 33"/>
            <p:cNvSpPr/>
            <p:nvPr/>
          </p:nvSpPr>
          <p:spPr>
            <a:xfrm>
              <a:off x="6004440" y="436932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7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244" name="Rectangle 34"/>
            <p:cNvSpPr/>
            <p:nvPr/>
          </p:nvSpPr>
          <p:spPr>
            <a:xfrm>
              <a:off x="6891120" y="3623760"/>
              <a:ext cx="902520" cy="739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245" name="Rectangle 35"/>
            <p:cNvSpPr/>
            <p:nvPr/>
          </p:nvSpPr>
          <p:spPr>
            <a:xfrm>
              <a:off x="7796880" y="3627720"/>
              <a:ext cx="902520" cy="739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246" name="Rectangle 36"/>
            <p:cNvSpPr/>
            <p:nvPr/>
          </p:nvSpPr>
          <p:spPr>
            <a:xfrm>
              <a:off x="6892560" y="4369320"/>
              <a:ext cx="90288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4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4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247" name="Rectangle 37"/>
            <p:cNvSpPr/>
            <p:nvPr/>
          </p:nvSpPr>
          <p:spPr>
            <a:xfrm>
              <a:off x="7795080" y="4369320"/>
              <a:ext cx="902520" cy="128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48" name="ZoneTexte 17"/>
            <p:cNvSpPr/>
            <p:nvPr/>
          </p:nvSpPr>
          <p:spPr>
            <a:xfrm>
              <a:off x="6716520" y="4164840"/>
              <a:ext cx="69660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249" name="ZoneTexte 18"/>
                <p:cNvSpPr txBox="1"/>
                <p:nvPr/>
              </p:nvSpPr>
              <p:spPr>
                <a:xfrm>
                  <a:off x="7094160" y="3911400"/>
                  <a:ext cx="551880" cy="37044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250" name="ZoneTexte 19"/>
                <p:cNvSpPr txBox="1"/>
                <p:nvPr/>
              </p:nvSpPr>
              <p:spPr>
                <a:xfrm>
                  <a:off x="7927920" y="3926520"/>
                  <a:ext cx="707040" cy="3700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251" name="ZoneTexte 20"/>
            <p:cNvSpPr/>
            <p:nvPr/>
          </p:nvSpPr>
          <p:spPr>
            <a:xfrm>
              <a:off x="6700320" y="4743000"/>
              <a:ext cx="69660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</p:grpSp>
      <p:sp>
        <p:nvSpPr>
          <p:cNvPr id="252" name=""/>
          <p:cNvSpPr/>
          <p:nvPr/>
        </p:nvSpPr>
        <p:spPr>
          <a:xfrm>
            <a:off x="5080320" y="564768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53" name="ZoneTexte 21"/>
          <p:cNvSpPr/>
          <p:nvPr/>
        </p:nvSpPr>
        <p:spPr>
          <a:xfrm>
            <a:off x="7088760" y="571788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8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54" name="ZoneTexte 22"/>
          <p:cNvSpPr/>
          <p:nvPr/>
        </p:nvSpPr>
        <p:spPr>
          <a:xfrm>
            <a:off x="6648120" y="571788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,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55" name="ZoneTexte 37"/>
          <p:cNvSpPr/>
          <p:nvPr/>
        </p:nvSpPr>
        <p:spPr>
          <a:xfrm>
            <a:off x="6218280" y="571788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7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56" name="ZoneTexte 39"/>
          <p:cNvSpPr/>
          <p:nvPr/>
        </p:nvSpPr>
        <p:spPr>
          <a:xfrm>
            <a:off x="5383440" y="5709240"/>
            <a:ext cx="42804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1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57" name="ZoneTexte 40"/>
          <p:cNvSpPr/>
          <p:nvPr/>
        </p:nvSpPr>
        <p:spPr>
          <a:xfrm>
            <a:off x="8039520" y="978840"/>
            <a:ext cx="12096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17,8</a:t>
            </a:r>
            <a:endParaRPr b="0" lang="fr-FR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"/>
          <p:cNvSpPr/>
          <p:nvPr/>
        </p:nvSpPr>
        <p:spPr>
          <a:xfrm>
            <a:off x="3377880" y="31824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59" name=""/>
          <p:cNvSpPr/>
          <p:nvPr/>
        </p:nvSpPr>
        <p:spPr>
          <a:xfrm>
            <a:off x="7871760" y="3326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60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61" name="ZoneTexte 62"/>
          <p:cNvSpPr/>
          <p:nvPr/>
        </p:nvSpPr>
        <p:spPr>
          <a:xfrm>
            <a:off x="5002920" y="1069920"/>
            <a:ext cx="3975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35,6 – 0,5 = …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262" name="Titre 8"/>
          <p:cNvSpPr/>
          <p:nvPr/>
        </p:nvSpPr>
        <p:spPr>
          <a:xfrm>
            <a:off x="4614480" y="399240"/>
            <a:ext cx="1765440" cy="5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Calcule.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63" name="PlaceHolder 7"/>
          <p:cNvSpPr txBox="1"/>
          <p:nvPr/>
        </p:nvSpPr>
        <p:spPr>
          <a:xfrm>
            <a:off x="500760" y="1493640"/>
            <a:ext cx="3180600" cy="737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1 000 – 54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84</TotalTime>
  <Application>LibreOffice/7.4.1.2$Windows_X86_64 LibreOffice_project/3c58a8f3a960df8bc8fd77b461821e42c061c5f0</Application>
  <AppVersion>15.0000</AppVersion>
  <Words>176</Words>
  <Paragraphs>63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2026-02-12T17:29:20Z</dcterms:modified>
  <cp:revision>92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10</vt:i4>
  </property>
</Properties>
</file>